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FDA05-6D89-4C85-A1C4-603FAC40183A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C988F-984B-48C6-934A-6EB4E4C6F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31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3048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Me </a:t>
            </a:r>
            <a:r>
              <a:rPr lang="en-US" dirty="0" err="1" smtClean="0">
                <a:solidFill>
                  <a:srgbClr val="92D050"/>
                </a:solidFill>
              </a:rPr>
              <a:t>llamo</a:t>
            </a:r>
            <a:r>
              <a:rPr lang="en-US" dirty="0" smtClean="0">
                <a:solidFill>
                  <a:srgbClr val="92D050"/>
                </a:solidFill>
              </a:rPr>
              <a:t> __________ </a:t>
            </a:r>
            <a:r>
              <a:rPr lang="en-US" dirty="0" err="1" smtClean="0">
                <a:solidFill>
                  <a:srgbClr val="92D050"/>
                </a:solidFill>
              </a:rPr>
              <a:t>Clase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801</a:t>
            </a: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La </a:t>
            </a:r>
            <a:r>
              <a:rPr lang="en-US" dirty="0" err="1" smtClean="0">
                <a:solidFill>
                  <a:srgbClr val="92D050"/>
                </a:solidFill>
              </a:rPr>
              <a:t>fecha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es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8 </a:t>
            </a:r>
            <a:r>
              <a:rPr lang="en-US" dirty="0" smtClean="0">
                <a:solidFill>
                  <a:srgbClr val="92D050"/>
                </a:solidFill>
              </a:rPr>
              <a:t>de mayo el 2014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8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33CC"/>
                </a:solidFill>
              </a:rPr>
              <a:t>Proposito</a:t>
            </a:r>
            <a:r>
              <a:rPr lang="en-US" sz="3200" dirty="0" smtClean="0">
                <a:solidFill>
                  <a:srgbClr val="FF33CC"/>
                </a:solidFill>
              </a:rPr>
              <a:t> # 71: </a:t>
            </a:r>
            <a:r>
              <a:rPr lang="en-US" sz="3200" dirty="0" smtClean="0"/>
              <a:t>¿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repasamos</a:t>
            </a:r>
            <a:r>
              <a:rPr lang="en-US" sz="3200" dirty="0" smtClean="0"/>
              <a:t> para el EXAMEN CAPITULO 4 </a:t>
            </a:r>
            <a:r>
              <a:rPr lang="en-US" sz="3200" smtClean="0"/>
              <a:t>del </a:t>
            </a:r>
            <a:r>
              <a:rPr lang="en-US" sz="3200" smtClean="0"/>
              <a:t>LUNES</a:t>
            </a:r>
            <a:r>
              <a:rPr lang="en-US" sz="3200" dirty="0" smtClean="0"/>
              <a:t>?</a:t>
            </a:r>
          </a:p>
          <a:p>
            <a:r>
              <a:rPr lang="en-US" sz="3200" dirty="0" err="1" smtClean="0">
                <a:solidFill>
                  <a:srgbClr val="FF33CC"/>
                </a:solidFill>
              </a:rPr>
              <a:t>Actividad</a:t>
            </a:r>
            <a:r>
              <a:rPr lang="en-US" sz="3200" dirty="0" smtClean="0">
                <a:solidFill>
                  <a:srgbClr val="FF33CC"/>
                </a:solidFill>
              </a:rPr>
              <a:t> </a:t>
            </a:r>
            <a:r>
              <a:rPr lang="en-US" sz="3200" dirty="0" err="1" smtClean="0">
                <a:solidFill>
                  <a:srgbClr val="FF33CC"/>
                </a:solidFill>
              </a:rPr>
              <a:t>Inicial: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Aprendes</a:t>
            </a:r>
            <a:r>
              <a:rPr lang="en-US" sz="3200" dirty="0" smtClean="0"/>
              <a:t>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 en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los </a:t>
            </a:r>
            <a:r>
              <a:rPr lang="en-US" sz="3200" dirty="0" err="1" smtClean="0"/>
              <a:t>alumnos</a:t>
            </a:r>
            <a:r>
              <a:rPr lang="en-US" sz="3200" dirty="0" smtClean="0"/>
              <a:t> en la cafeteria?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/>
              <a:t>V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a </a:t>
            </a:r>
            <a:r>
              <a:rPr lang="en-US" sz="3200" dirty="0" err="1" smtClean="0"/>
              <a:t>sus</a:t>
            </a:r>
            <a:r>
              <a:rPr lang="en-US" sz="3200" dirty="0" smtClean="0"/>
              <a:t> amigos </a:t>
            </a:r>
            <a:r>
              <a:rPr lang="en-US" sz="3200" dirty="0" err="1" smtClean="0"/>
              <a:t>despues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clases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Viven</a:t>
            </a:r>
            <a:r>
              <a:rPr lang="en-US" sz="3200" dirty="0" smtClean="0"/>
              <a:t> </a:t>
            </a:r>
            <a:r>
              <a:rPr lang="en-US" sz="3200" dirty="0" err="1" smtClean="0"/>
              <a:t>ustedes</a:t>
            </a:r>
            <a:r>
              <a:rPr lang="en-US" sz="3200" dirty="0" smtClean="0"/>
              <a:t> en </a:t>
            </a:r>
            <a:r>
              <a:rPr lang="en-US" sz="3200" dirty="0" err="1" smtClean="0"/>
              <a:t>una</a:t>
            </a:r>
            <a:r>
              <a:rPr lang="en-US" sz="3200" dirty="0" smtClean="0"/>
              <a:t> casa </a:t>
            </a:r>
            <a:r>
              <a:rPr lang="en-US" sz="3200" dirty="0" err="1" smtClean="0"/>
              <a:t>privada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Escuchas</a:t>
            </a:r>
            <a:r>
              <a:rPr lang="en-US" sz="3200" dirty="0" smtClean="0"/>
              <a:t> la radio?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Escribes</a:t>
            </a:r>
            <a:r>
              <a:rPr lang="en-US" sz="3200" dirty="0" smtClean="0"/>
              <a:t> mucho en la </a:t>
            </a:r>
            <a:r>
              <a:rPr lang="en-US" sz="3200" dirty="0" err="1" smtClean="0"/>
              <a:t>clase</a:t>
            </a:r>
            <a:r>
              <a:rPr lang="en-US" sz="3200" dirty="0" smtClean="0"/>
              <a:t> de </a:t>
            </a:r>
            <a:r>
              <a:rPr lang="en-US" sz="3200" dirty="0" err="1" smtClean="0"/>
              <a:t>español</a:t>
            </a:r>
            <a:r>
              <a:rPr lang="en-US" sz="3200" dirty="0" smtClean="0"/>
              <a:t>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57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3200" y="-533400"/>
            <a:ext cx="14773076" cy="83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5334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6197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8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0" y="-276016"/>
            <a:ext cx="13773150" cy="77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2286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5638800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13375"/>
            <a:ext cx="6019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Label the food, drink and/or meal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828" y="4447401"/>
            <a:ext cx="348172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28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7147" y="304800"/>
            <a:ext cx="13824347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863025"/>
            <a:ext cx="32766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1595735"/>
            <a:ext cx="929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Fill in the bank with the correct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xpression from the word bank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304800"/>
            <a:ext cx="13959880" cy="784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863025"/>
            <a:ext cx="3581400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PRACTICA   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33CC"/>
                </a:solidFill>
              </a:rPr>
              <a:t>Tarea</a:t>
            </a:r>
            <a:r>
              <a:rPr lang="en-US" sz="4000" b="1" dirty="0" smtClean="0">
                <a:solidFill>
                  <a:srgbClr val="FF33CC"/>
                </a:solidFill>
              </a:rPr>
              <a:t> # 71</a:t>
            </a:r>
            <a:endParaRPr lang="en-US" sz="4000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915400" cy="4051437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EXAMEN: CAPITULO 4 ON FRIDAY!!!!</a:t>
            </a:r>
          </a:p>
          <a:p>
            <a:r>
              <a:rPr lang="en-US" sz="3200" b="1" dirty="0" smtClean="0"/>
              <a:t>ONLINE QUIZ DUE FRIDAY BY MIDNIGHT!!!!!!</a:t>
            </a:r>
          </a:p>
          <a:p>
            <a:r>
              <a:rPr lang="en-US" sz="3200" dirty="0" smtClean="0"/>
              <a:t>Go to </a:t>
            </a:r>
            <a:r>
              <a:rPr lang="en-US" sz="3200" dirty="0" smtClean="0">
                <a:hlinkClick r:id="rId2"/>
              </a:rPr>
              <a:t>www.glencoe.com</a:t>
            </a:r>
            <a:endParaRPr lang="en-US" sz="3200" dirty="0" smtClean="0"/>
          </a:p>
          <a:p>
            <a:r>
              <a:rPr lang="en-US" sz="3200" dirty="0" err="1" smtClean="0"/>
              <a:t>QuickPassCode</a:t>
            </a:r>
            <a:r>
              <a:rPr lang="en-US" sz="3200" dirty="0" smtClean="0"/>
              <a:t>: </a:t>
            </a:r>
            <a:r>
              <a:rPr lang="en-US" sz="3200" b="1" dirty="0" smtClean="0"/>
              <a:t>ASD4003c4</a:t>
            </a:r>
          </a:p>
          <a:p>
            <a:pPr lvl="1"/>
            <a:r>
              <a:rPr lang="en-US" sz="2600" dirty="0" smtClean="0"/>
              <a:t>Under </a:t>
            </a:r>
            <a:r>
              <a:rPr lang="en-US" sz="2600" u="sng" dirty="0" smtClean="0"/>
              <a:t>Test Prep/Assessment</a:t>
            </a:r>
          </a:p>
          <a:p>
            <a:pPr lvl="2"/>
            <a:r>
              <a:rPr lang="en-US" sz="2400" dirty="0" smtClean="0"/>
              <a:t>Do REPASO DEL CAPITULO SELFCHECK QUIZ</a:t>
            </a:r>
          </a:p>
          <a:p>
            <a:pPr lvl="3"/>
            <a:r>
              <a:rPr lang="en-US" sz="2200" dirty="0" smtClean="0"/>
              <a:t>Section ID: </a:t>
            </a:r>
            <a:r>
              <a:rPr lang="en-US" sz="2200" b="1" dirty="0" smtClean="0"/>
              <a:t>802</a:t>
            </a:r>
          </a:p>
          <a:p>
            <a:pPr lvl="3"/>
            <a:r>
              <a:rPr lang="en-US" sz="2200" dirty="0" smtClean="0"/>
              <a:t>Teacher email: </a:t>
            </a:r>
            <a:r>
              <a:rPr lang="en-US" sz="2200" i="1" dirty="0" smtClean="0"/>
              <a:t>hzumaeta@renaissancecharter.org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40783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237</TotalTime>
  <Words>136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Summer</vt:lpstr>
      <vt:lpstr>Me llamo __________ Clase 801 La fecha es 8 de mayo el 2014</vt:lpstr>
      <vt:lpstr>PowerPoint Presentation</vt:lpstr>
      <vt:lpstr>PowerPoint Presentation</vt:lpstr>
      <vt:lpstr>PowerPoint Presentation</vt:lpstr>
      <vt:lpstr>PowerPoint Presentation</vt:lpstr>
      <vt:lpstr>Tarea # 71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802 La fecha es 6 de mayo el 2014</dc:title>
  <dc:creator>Helen Zumaeta</dc:creator>
  <cp:lastModifiedBy>Helen Zumaeta</cp:lastModifiedBy>
  <cp:revision>11</cp:revision>
  <cp:lastPrinted>2014-05-06T18:23:24Z</cp:lastPrinted>
  <dcterms:created xsi:type="dcterms:W3CDTF">2014-05-06T16:11:11Z</dcterms:created>
  <dcterms:modified xsi:type="dcterms:W3CDTF">2014-05-08T21:25:48Z</dcterms:modified>
</cp:coreProperties>
</file>